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31" r:id="rId4"/>
    <p:sldId id="520" r:id="rId5"/>
    <p:sldId id="677" r:id="rId6"/>
    <p:sldId id="673" r:id="rId7"/>
    <p:sldId id="674" r:id="rId8"/>
    <p:sldId id="675" r:id="rId9"/>
    <p:sldId id="516" r:id="rId10"/>
    <p:sldId id="517" r:id="rId11"/>
    <p:sldId id="518" r:id="rId12"/>
    <p:sldId id="519" r:id="rId13"/>
    <p:sldId id="678" r:id="rId14"/>
    <p:sldId id="521" r:id="rId15"/>
    <p:sldId id="522" r:id="rId16"/>
    <p:sldId id="523" r:id="rId17"/>
    <p:sldId id="508" r:id="rId18"/>
    <p:sldId id="509" r:id="rId19"/>
    <p:sldId id="510"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tools.hana.ondemand.com/#cloud" TargetMode="External"/><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2.png"/><Relationship Id="rId4" Type="http://schemas.openxmlformats.org/officeDocument/2006/relationships/image" Target="../media/image51.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6.jpg"/><Relationship Id="rId7" Type="http://schemas.openxmlformats.org/officeDocument/2006/relationships/image" Target="../media/image5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3/SupplierSet/GetSupplierEntity.t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Adding Supplier Entity set</a:t>
            </a:r>
          </a:p>
          <a:p>
            <a:pPr marL="285750" indent="-285750">
              <a:buClr>
                <a:schemeClr val="tx1"/>
              </a:buClr>
              <a:buFont typeface="Arial" panose="020B0604020202020204" pitchFamily="34" charset="0"/>
              <a:buChar char="•"/>
            </a:pPr>
            <a:r>
              <a:rPr lang="en-US" dirty="0"/>
              <a:t>Introduction to Association</a:t>
            </a:r>
          </a:p>
          <a:p>
            <a:pPr marL="285750" indent="-285750">
              <a:buClr>
                <a:schemeClr val="tx1"/>
              </a:buClr>
              <a:buFont typeface="Arial" panose="020B0604020202020204" pitchFamily="34" charset="0"/>
              <a:buChar char="•"/>
            </a:pPr>
            <a:r>
              <a:rPr lang="en-US" dirty="0"/>
              <a:t>Associating Supplier Set to Product Set</a:t>
            </a:r>
          </a:p>
          <a:p>
            <a:pPr marL="285750" indent="-285750">
              <a:buClr>
                <a:schemeClr val="tx1"/>
              </a:buClr>
              <a:buFont typeface="Arial" panose="020B0604020202020204" pitchFamily="34" charset="0"/>
              <a:buChar char="•"/>
            </a:pPr>
            <a:r>
              <a:rPr lang="en-US" dirty="0"/>
              <a:t>Introduction to Function Import</a:t>
            </a:r>
          </a:p>
          <a:p>
            <a:pPr marL="285750" indent="-285750">
              <a:buClr>
                <a:schemeClr val="tx1"/>
              </a:buClr>
              <a:buFont typeface="Arial" panose="020B0604020202020204" pitchFamily="34" charset="0"/>
              <a:buChar char="•"/>
            </a:pPr>
            <a:r>
              <a:rPr lang="en-US" dirty="0"/>
              <a:t>Creating a Function to get Most expensive product</a:t>
            </a:r>
          </a:p>
          <a:p>
            <a:pPr marL="285750" indent="-285750">
              <a:buFont typeface="Arial" panose="020B0604020202020204" pitchFamily="34" charset="0"/>
              <a:buChar char="•"/>
            </a:pPr>
            <a:r>
              <a:rPr lang="it-IT" dirty="0">
                <a:solidFill>
                  <a:srgbClr val="242424"/>
                </a:solidFill>
              </a:rPr>
              <a:t>Basics of Connectivity</a:t>
            </a:r>
          </a:p>
          <a:p>
            <a:pPr marL="285750" indent="-285750">
              <a:buFont typeface="Arial" panose="020B0604020202020204" pitchFamily="34" charset="0"/>
              <a:buChar char="•"/>
            </a:pPr>
            <a:r>
              <a:rPr lang="it-IT" dirty="0">
                <a:solidFill>
                  <a:srgbClr val="242424"/>
                </a:solidFill>
              </a:rPr>
              <a:t>Introduction to Cloud Connector</a:t>
            </a:r>
          </a:p>
          <a:p>
            <a:pPr marL="285750" indent="-285750">
              <a:buFont typeface="Arial" panose="020B0604020202020204" pitchFamily="34" charset="0"/>
              <a:buChar char="•"/>
            </a:pPr>
            <a:r>
              <a:rPr lang="it-IT" dirty="0">
                <a:solidFill>
                  <a:srgbClr val="242424"/>
                </a:solidFill>
              </a:rPr>
              <a:t>Steps to Setup the Cloud Connection.</a:t>
            </a:r>
          </a:p>
          <a:p>
            <a:pPr marL="285750" indent="-285750">
              <a:buFont typeface="Arial" panose="020B0604020202020204" pitchFamily="34" charset="0"/>
              <a:buChar char="•"/>
            </a:pPr>
            <a:r>
              <a:rPr lang="it-IT" dirty="0">
                <a:solidFill>
                  <a:srgbClr val="242424"/>
                </a:solidFill>
              </a:rPr>
              <a:t>Creating the destination in the BTP for BAS</a:t>
            </a:r>
          </a:p>
          <a:p>
            <a:pPr marL="285750" indent="-285750">
              <a:buClr>
                <a:schemeClr val="tx1"/>
              </a:buClr>
              <a:buFont typeface="Arial" panose="020B0604020202020204" pitchFamily="34" charset="0"/>
              <a:buChar char="•"/>
            </a:pPr>
            <a:r>
              <a:rPr lang="en-US" dirty="0"/>
              <a:t>Creating the destination in the </a:t>
            </a:r>
            <a:r>
              <a:rPr lang="en-US" dirty="0" err="1"/>
              <a:t>Vscode</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24170</TotalTime>
  <Words>1186</Words>
  <Application>Microsoft Office PowerPoint</Application>
  <PresentationFormat>Widescreen</PresentationFormat>
  <Paragraphs>149</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Benton Sans</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757</cp:revision>
  <dcterms:created xsi:type="dcterms:W3CDTF">2016-07-10T03:33:26Z</dcterms:created>
  <dcterms:modified xsi:type="dcterms:W3CDTF">2022-12-08T03:17:34Z</dcterms:modified>
</cp:coreProperties>
</file>